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30B7F-8472-48B5-B926-B7AA1E2EE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C41D0D-4FFA-43C9-84E0-E15591CE1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3011" y="3657600"/>
            <a:ext cx="2265056" cy="91172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——</a:t>
            </a:r>
            <a:r>
              <a:rPr lang="zh-CN" altLang="en-US" sz="2000" dirty="0"/>
              <a:t>杨子江</a:t>
            </a:r>
          </a:p>
        </p:txBody>
      </p:sp>
    </p:spTree>
    <p:extLst>
      <p:ext uri="{BB962C8B-B14F-4D97-AF65-F5344CB8AC3E}">
        <p14:creationId xmlns:p14="http://schemas.microsoft.com/office/powerpoint/2010/main" val="10854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792856-57AF-4D82-9C77-4628561A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cv2.cvtColor()</a:t>
            </a:r>
          </a:p>
          <a:p>
            <a:endParaRPr lang="en-US" altLang="zh-CN" b="1" dirty="0"/>
          </a:p>
          <a:p>
            <a:r>
              <a:rPr lang="en-US" altLang="zh-CN" dirty="0" err="1"/>
              <a:t>hsv</a:t>
            </a:r>
            <a:r>
              <a:rPr lang="en-US" altLang="zh-CN" dirty="0"/>
              <a:t> = cv2.cvtColor(frame, cv2.COLOR_BGR2HSV)</a:t>
            </a:r>
          </a:p>
          <a:p>
            <a:endParaRPr lang="en-US" altLang="zh-CN" dirty="0"/>
          </a:p>
          <a:p>
            <a:r>
              <a:rPr lang="en-US" altLang="zh-CN" dirty="0"/>
              <a:t>BGR</a:t>
            </a:r>
            <a:r>
              <a:rPr lang="zh-CN" altLang="en-US" dirty="0"/>
              <a:t>，</a:t>
            </a:r>
            <a:r>
              <a:rPr lang="en-US" altLang="zh-CN" dirty="0"/>
              <a:t>RGB</a:t>
            </a:r>
            <a:r>
              <a:rPr lang="zh-CN" altLang="en-US" dirty="0"/>
              <a:t>，</a:t>
            </a:r>
            <a:r>
              <a:rPr lang="en-US" altLang="zh-CN" dirty="0"/>
              <a:t>GRAY</a:t>
            </a:r>
            <a:r>
              <a:rPr lang="zh-CN" altLang="en-US" dirty="0"/>
              <a:t>，</a:t>
            </a:r>
            <a:r>
              <a:rPr lang="en-US" altLang="zh-CN" dirty="0"/>
              <a:t>BGRA</a:t>
            </a:r>
            <a:r>
              <a:rPr lang="zh-CN" altLang="en-US" dirty="0"/>
              <a:t>，</a:t>
            </a:r>
            <a:r>
              <a:rPr lang="en-US" altLang="zh-CN" dirty="0"/>
              <a:t>RGBA</a:t>
            </a:r>
            <a:r>
              <a:rPr lang="zh-CN" altLang="en-US" dirty="0"/>
              <a:t>，</a:t>
            </a:r>
            <a:r>
              <a:rPr lang="en-US" altLang="zh-CN" dirty="0"/>
              <a:t>HSV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luma</a:t>
            </a:r>
            <a:r>
              <a:rPr lang="en-US" altLang="zh-CN" dirty="0"/>
              <a:t>-chroma (aka YCC)</a:t>
            </a:r>
            <a:r>
              <a:rPr lang="zh-CN" altLang="en-US" dirty="0"/>
              <a:t>，</a:t>
            </a:r>
            <a:r>
              <a:rPr lang="en-US" altLang="zh-CN" dirty="0"/>
              <a:t> CIE Lab</a:t>
            </a:r>
            <a:r>
              <a:rPr lang="zh-CN" altLang="en-US" dirty="0"/>
              <a:t>，</a:t>
            </a:r>
            <a:r>
              <a:rPr lang="en-US" altLang="zh-CN" dirty="0"/>
              <a:t>HLS</a:t>
            </a:r>
            <a:r>
              <a:rPr lang="zh-CN" altLang="en-US" dirty="0"/>
              <a:t>等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二、颜色空间转换</a:t>
            </a:r>
          </a:p>
        </p:txBody>
      </p:sp>
    </p:spTree>
    <p:extLst>
      <p:ext uri="{BB962C8B-B14F-4D97-AF65-F5344CB8AC3E}">
        <p14:creationId xmlns:p14="http://schemas.microsoft.com/office/powerpoint/2010/main" val="260599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792856-57AF-4D82-9C77-4628561A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cv2.cvtColor()</a:t>
            </a:r>
          </a:p>
          <a:p>
            <a:endParaRPr lang="en-US" altLang="zh-CN" b="1" dirty="0"/>
          </a:p>
          <a:p>
            <a:r>
              <a:rPr lang="en-US" altLang="zh-CN" dirty="0" err="1"/>
              <a:t>hsv</a:t>
            </a:r>
            <a:r>
              <a:rPr lang="en-US" altLang="zh-CN" dirty="0"/>
              <a:t> = cv2.cvtColor(frame, cv2.COLOR_BGR2HSV)</a:t>
            </a:r>
          </a:p>
          <a:p>
            <a:endParaRPr lang="en-US" altLang="zh-CN" dirty="0"/>
          </a:p>
          <a:p>
            <a:r>
              <a:rPr lang="en-US" altLang="zh-CN" dirty="0"/>
              <a:t>BGR</a:t>
            </a:r>
            <a:r>
              <a:rPr lang="zh-CN" altLang="en-US" dirty="0"/>
              <a:t>，</a:t>
            </a:r>
            <a:r>
              <a:rPr lang="en-US" altLang="zh-CN" dirty="0"/>
              <a:t>RGB</a:t>
            </a:r>
            <a:r>
              <a:rPr lang="zh-CN" altLang="en-US" dirty="0"/>
              <a:t>，</a:t>
            </a:r>
            <a:r>
              <a:rPr lang="en-US" altLang="zh-CN" dirty="0"/>
              <a:t>GRAY</a:t>
            </a:r>
            <a:r>
              <a:rPr lang="zh-CN" altLang="en-US" dirty="0"/>
              <a:t>，</a:t>
            </a:r>
            <a:r>
              <a:rPr lang="en-US" altLang="zh-CN" dirty="0"/>
              <a:t>BGRA</a:t>
            </a:r>
            <a:r>
              <a:rPr lang="zh-CN" altLang="en-US" dirty="0"/>
              <a:t>，</a:t>
            </a:r>
            <a:r>
              <a:rPr lang="en-US" altLang="zh-CN" dirty="0"/>
              <a:t>RGBA</a:t>
            </a:r>
            <a:r>
              <a:rPr lang="zh-CN" altLang="en-US" dirty="0"/>
              <a:t>，</a:t>
            </a:r>
            <a:r>
              <a:rPr lang="en-US" altLang="zh-CN" dirty="0"/>
              <a:t>HSV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luma</a:t>
            </a:r>
            <a:r>
              <a:rPr lang="en-US" altLang="zh-CN" dirty="0"/>
              <a:t>-chroma (aka YCC)</a:t>
            </a:r>
            <a:r>
              <a:rPr lang="zh-CN" altLang="en-US" dirty="0"/>
              <a:t>，</a:t>
            </a:r>
            <a:r>
              <a:rPr lang="en-US" altLang="zh-CN" dirty="0"/>
              <a:t> CIE Lab</a:t>
            </a:r>
            <a:r>
              <a:rPr lang="zh-CN" altLang="en-US" dirty="0"/>
              <a:t>，</a:t>
            </a:r>
            <a:r>
              <a:rPr lang="en-US" altLang="zh-CN" dirty="0"/>
              <a:t>HLS</a:t>
            </a:r>
            <a:r>
              <a:rPr lang="zh-CN" altLang="en-US" dirty="0"/>
              <a:t>等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二、颜色空间转换</a:t>
            </a:r>
          </a:p>
        </p:txBody>
      </p:sp>
    </p:spTree>
    <p:extLst>
      <p:ext uri="{BB962C8B-B14F-4D97-AF65-F5344CB8AC3E}">
        <p14:creationId xmlns:p14="http://schemas.microsoft.com/office/powerpoint/2010/main" val="14534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二、颜色空间转换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CF3362-65E3-4FD2-A151-BF3F4FFDB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zh-CN" dirty="0"/>
              <a:t>import cv2</a:t>
            </a:r>
          </a:p>
          <a:p>
            <a:endParaRPr lang="en-US" altLang="zh-CN" dirty="0"/>
          </a:p>
          <a:p>
            <a:r>
              <a:rPr lang="en-US" altLang="zh-CN" dirty="0" err="1"/>
              <a:t>Img_BGR</a:t>
            </a:r>
            <a:r>
              <a:rPr lang="en-US" altLang="zh-CN" dirty="0"/>
              <a:t> = cv2.imread('0a16173e72be50637b3e99ce3b0b6044.jpg',1)</a:t>
            </a:r>
          </a:p>
          <a:p>
            <a:r>
              <a:rPr lang="en-US" altLang="zh-CN" dirty="0" err="1"/>
              <a:t>hsv</a:t>
            </a:r>
            <a:r>
              <a:rPr lang="en-US" altLang="zh-CN" dirty="0"/>
              <a:t> = cv2.cvtColor(</a:t>
            </a:r>
            <a:r>
              <a:rPr lang="en-US" altLang="zh-CN" dirty="0" err="1"/>
              <a:t>Img_BGR</a:t>
            </a:r>
            <a:r>
              <a:rPr lang="en-US" altLang="zh-CN" dirty="0"/>
              <a:t>, cv2.COLOR_BGR2HSV)</a:t>
            </a:r>
          </a:p>
          <a:p>
            <a:r>
              <a:rPr lang="en-US" altLang="zh-CN" dirty="0" err="1"/>
              <a:t>rgb</a:t>
            </a:r>
            <a:r>
              <a:rPr lang="en-US" altLang="zh-CN" dirty="0"/>
              <a:t> = cv2.cvtColor(</a:t>
            </a:r>
            <a:r>
              <a:rPr lang="en-US" altLang="zh-CN" dirty="0" err="1"/>
              <a:t>Img_BGR</a:t>
            </a:r>
            <a:r>
              <a:rPr lang="en-US" altLang="zh-CN" dirty="0"/>
              <a:t>, cv2.COLOR_BGR2RGB)</a:t>
            </a:r>
          </a:p>
          <a:p>
            <a:r>
              <a:rPr lang="en-US" altLang="zh-CN" dirty="0"/>
              <a:t>gray = cv2.cvtColor(</a:t>
            </a:r>
            <a:r>
              <a:rPr lang="en-US" altLang="zh-CN" dirty="0" err="1"/>
              <a:t>Img_BGR</a:t>
            </a:r>
            <a:r>
              <a:rPr lang="en-US" altLang="zh-CN" dirty="0"/>
              <a:t>, cv2.COLOR_BGR2GRAY)</a:t>
            </a:r>
          </a:p>
          <a:p>
            <a:r>
              <a:rPr lang="en-US" altLang="zh-CN" dirty="0" err="1"/>
              <a:t>hls</a:t>
            </a:r>
            <a:r>
              <a:rPr lang="en-US" altLang="zh-CN" dirty="0"/>
              <a:t> = cv2.cvtColor(</a:t>
            </a:r>
            <a:r>
              <a:rPr lang="en-US" altLang="zh-CN" dirty="0" err="1"/>
              <a:t>Img_BGR</a:t>
            </a:r>
            <a:r>
              <a:rPr lang="en-US" altLang="zh-CN" dirty="0"/>
              <a:t>, cv2.COLOR_BGR2HLS)</a:t>
            </a:r>
          </a:p>
          <a:p>
            <a:endParaRPr lang="en-US" altLang="zh-CN" dirty="0"/>
          </a:p>
          <a:p>
            <a:r>
              <a:rPr lang="en-US" altLang="zh-CN" dirty="0"/>
              <a:t>cv2.imshow('image_BGR',</a:t>
            </a:r>
            <a:r>
              <a:rPr lang="en-US" altLang="zh-CN" dirty="0" err="1"/>
              <a:t>Img_BGR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cv2.imshow('image_RGB',</a:t>
            </a:r>
            <a:r>
              <a:rPr lang="en-US" altLang="zh-CN" dirty="0" err="1"/>
              <a:t>rgb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cv2.imshow('image_HSV',</a:t>
            </a:r>
            <a:r>
              <a:rPr lang="en-US" altLang="zh-CN" dirty="0" err="1"/>
              <a:t>hsv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cv2.imshow('</a:t>
            </a:r>
            <a:r>
              <a:rPr lang="en-US" altLang="zh-CN" dirty="0" err="1"/>
              <a:t>image_GRAY',gray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cv2.imshow('image_HLS',</a:t>
            </a:r>
            <a:r>
              <a:rPr lang="en-US" altLang="zh-CN" dirty="0" err="1"/>
              <a:t>hls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k = cv2.waitKey(0)</a:t>
            </a:r>
          </a:p>
          <a:p>
            <a:r>
              <a:rPr lang="en-US" altLang="zh-CN" dirty="0"/>
              <a:t>if k == </a:t>
            </a:r>
            <a:r>
              <a:rPr lang="en-US" altLang="zh-CN" dirty="0" err="1"/>
              <a:t>ord</a:t>
            </a:r>
            <a:r>
              <a:rPr lang="en-US" altLang="zh-CN" dirty="0"/>
              <a:t>('s'):  # wait for 's' key to save and exit</a:t>
            </a:r>
          </a:p>
          <a:p>
            <a:r>
              <a:rPr lang="en-US" altLang="zh-CN" dirty="0"/>
              <a:t>    cv2.destroyAllWindows()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652C61-EF8E-4BED-BABB-4B71FE23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97" y="74583"/>
            <a:ext cx="3384871" cy="2209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ADD482-EACC-4F11-BD1D-2CEDEB70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168" y="56190"/>
            <a:ext cx="3419755" cy="22283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26ECF5-DCE9-42FD-A75E-086F46EC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297" y="2284568"/>
            <a:ext cx="3384871" cy="22200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61E131-5998-41C4-A9DD-DB71F9087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168" y="2284568"/>
            <a:ext cx="3419755" cy="22250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006906-D720-47AA-97BF-50F65BEB1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298" y="4512947"/>
            <a:ext cx="3419756" cy="22352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8E3D0A-4EFE-4760-A506-D5009A0B3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168" y="4504646"/>
            <a:ext cx="3454959" cy="22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三、几何图形绘制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CF3362-65E3-4FD2-A151-BF3F4FFDB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err="1"/>
              <a:t>img</a:t>
            </a:r>
            <a:r>
              <a:rPr lang="en-US" altLang="zh-CN" dirty="0"/>
              <a:t> =cv2.line(</a:t>
            </a:r>
            <a:r>
              <a:rPr lang="en-US" altLang="zh-CN" dirty="0" err="1"/>
              <a:t>img</a:t>
            </a:r>
            <a:r>
              <a:rPr lang="en-US" altLang="zh-CN" dirty="0"/>
              <a:t>, pt1, pt2, color[, thickness[, </a:t>
            </a:r>
            <a:r>
              <a:rPr lang="en-US" altLang="zh-CN" dirty="0" err="1"/>
              <a:t>lineType</a:t>
            </a:r>
            <a:r>
              <a:rPr lang="en-US" altLang="zh-CN" dirty="0"/>
              <a:t>[, shift]]])</a:t>
            </a:r>
          </a:p>
          <a:p>
            <a:r>
              <a:rPr lang="en-US" altLang="zh-CN" dirty="0" err="1"/>
              <a:t>img</a:t>
            </a:r>
            <a:r>
              <a:rPr lang="en-US" altLang="zh-CN" dirty="0"/>
              <a:t> =cv2.circle(</a:t>
            </a:r>
            <a:r>
              <a:rPr lang="en-US" altLang="zh-CN" dirty="0" err="1"/>
              <a:t>img</a:t>
            </a:r>
            <a:r>
              <a:rPr lang="en-US" altLang="zh-CN" dirty="0"/>
              <a:t>, center, radius, color[, thickness[, </a:t>
            </a:r>
            <a:r>
              <a:rPr lang="en-US" altLang="zh-CN" dirty="0" err="1"/>
              <a:t>lineType</a:t>
            </a:r>
            <a:r>
              <a:rPr lang="en-US" altLang="zh-CN" dirty="0"/>
              <a:t>[, shift]]])</a:t>
            </a:r>
          </a:p>
          <a:p>
            <a:r>
              <a:rPr lang="en-US" altLang="zh-CN" dirty="0" err="1"/>
              <a:t>img</a:t>
            </a:r>
            <a:r>
              <a:rPr lang="en-US" altLang="zh-CN" dirty="0"/>
              <a:t>=</a:t>
            </a:r>
            <a:r>
              <a:rPr lang="en-US" altLang="zh-CN" dirty="0" err="1"/>
              <a:t>cv.rectangle</a:t>
            </a:r>
            <a:r>
              <a:rPr lang="en-US" altLang="zh-CN" dirty="0"/>
              <a:t>(</a:t>
            </a:r>
            <a:r>
              <a:rPr lang="en-US" altLang="zh-CN" dirty="0" err="1"/>
              <a:t>img</a:t>
            </a:r>
            <a:r>
              <a:rPr lang="en-US" altLang="zh-CN" dirty="0"/>
              <a:t>, pt1, pt2, color[, thickness[, </a:t>
            </a:r>
            <a:r>
              <a:rPr lang="en-US" altLang="zh-CN" dirty="0" err="1"/>
              <a:t>lineType</a:t>
            </a:r>
            <a:r>
              <a:rPr lang="en-US" altLang="zh-CN" dirty="0"/>
              <a:t>[, shift]]])</a:t>
            </a:r>
          </a:p>
          <a:p>
            <a:r>
              <a:rPr lang="en-US" altLang="zh-CN" dirty="0" err="1"/>
              <a:t>img</a:t>
            </a:r>
            <a:r>
              <a:rPr lang="en-US" altLang="zh-CN" dirty="0"/>
              <a:t>=</a:t>
            </a:r>
            <a:r>
              <a:rPr lang="en-US" altLang="zh-CN" dirty="0" err="1"/>
              <a:t>cv.ellipse</a:t>
            </a:r>
            <a:r>
              <a:rPr lang="en-US" altLang="zh-CN" dirty="0"/>
              <a:t>(</a:t>
            </a:r>
            <a:r>
              <a:rPr lang="en-US" altLang="zh-CN" dirty="0" err="1"/>
              <a:t>img</a:t>
            </a:r>
            <a:r>
              <a:rPr lang="en-US" altLang="zh-CN" dirty="0"/>
              <a:t>, center, axes, angle, </a:t>
            </a:r>
            <a:r>
              <a:rPr lang="en-US" altLang="zh-CN" dirty="0" err="1"/>
              <a:t>startAngle</a:t>
            </a:r>
            <a:r>
              <a:rPr lang="en-US" altLang="zh-CN" dirty="0"/>
              <a:t>, </a:t>
            </a:r>
            <a:r>
              <a:rPr lang="en-US" altLang="zh-CN" dirty="0" err="1"/>
              <a:t>endAngle</a:t>
            </a:r>
            <a:r>
              <a:rPr lang="en-US" altLang="zh-CN" dirty="0"/>
              <a:t>, color[, thickness[, </a:t>
            </a:r>
            <a:r>
              <a:rPr lang="en-US" altLang="zh-CN" dirty="0" err="1"/>
              <a:t>lineType</a:t>
            </a:r>
            <a:r>
              <a:rPr lang="en-US" altLang="zh-CN" dirty="0"/>
              <a:t>[, shift]]]	)</a:t>
            </a:r>
          </a:p>
          <a:p>
            <a:r>
              <a:rPr lang="en-US" altLang="zh-CN" dirty="0" err="1"/>
              <a:t>img</a:t>
            </a:r>
            <a:r>
              <a:rPr lang="en-US" altLang="zh-CN" dirty="0"/>
              <a:t>	=</a:t>
            </a:r>
            <a:r>
              <a:rPr lang="en-US" altLang="zh-CN" dirty="0" err="1"/>
              <a:t>cv.putText</a:t>
            </a:r>
            <a:r>
              <a:rPr lang="en-US" altLang="zh-CN" dirty="0"/>
              <a:t>(</a:t>
            </a:r>
            <a:r>
              <a:rPr lang="en-US" altLang="zh-CN" dirty="0" err="1"/>
              <a:t>img</a:t>
            </a:r>
            <a:r>
              <a:rPr lang="en-US" altLang="zh-CN" dirty="0"/>
              <a:t>, text, org, </a:t>
            </a:r>
            <a:r>
              <a:rPr lang="en-US" altLang="zh-CN" dirty="0" err="1"/>
              <a:t>fontFace</a:t>
            </a:r>
            <a:r>
              <a:rPr lang="en-US" altLang="zh-CN" dirty="0"/>
              <a:t>, </a:t>
            </a:r>
            <a:r>
              <a:rPr lang="en-US" altLang="zh-CN" dirty="0" err="1"/>
              <a:t>fontScale</a:t>
            </a:r>
            <a:r>
              <a:rPr lang="en-US" altLang="zh-CN" dirty="0"/>
              <a:t>, color[, thickness[, </a:t>
            </a:r>
            <a:r>
              <a:rPr lang="en-US" altLang="zh-CN" dirty="0" err="1"/>
              <a:t>lineType</a:t>
            </a:r>
            <a:r>
              <a:rPr lang="en-US" altLang="zh-CN" dirty="0"/>
              <a:t>[, </a:t>
            </a:r>
            <a:r>
              <a:rPr lang="en-US" altLang="zh-CN" dirty="0" err="1"/>
              <a:t>bottomLeftOrigin</a:t>
            </a:r>
            <a:r>
              <a:rPr lang="en-US" altLang="zh-CN" dirty="0"/>
              <a:t>]]])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0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三、几何图形绘制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147F05-6D3B-4230-A37C-9F278EEC1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924079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import cv2</a:t>
            </a:r>
          </a:p>
          <a:p>
            <a:endParaRPr lang="en-US" altLang="zh-CN" dirty="0"/>
          </a:p>
          <a:p>
            <a:r>
              <a:rPr lang="en-US" altLang="zh-CN" dirty="0"/>
              <a:t># Create a black image</a:t>
            </a:r>
          </a:p>
          <a:p>
            <a:r>
              <a:rPr lang="en-US" altLang="zh-CN" dirty="0" err="1"/>
              <a:t>img</a:t>
            </a:r>
            <a:r>
              <a:rPr lang="en-US" altLang="zh-CN" dirty="0"/>
              <a:t> = </a:t>
            </a:r>
            <a:r>
              <a:rPr lang="en-US" altLang="zh-CN" dirty="0" err="1"/>
              <a:t>np.zeros</a:t>
            </a:r>
            <a:r>
              <a:rPr lang="en-US" altLang="zh-CN" dirty="0"/>
              <a:t>((512,512,3), np.uint8)</a:t>
            </a:r>
          </a:p>
          <a:p>
            <a:endParaRPr lang="en-US" altLang="zh-CN" dirty="0"/>
          </a:p>
          <a:p>
            <a:r>
              <a:rPr lang="en-US" altLang="zh-CN" dirty="0"/>
              <a:t># Draw a diagonal blue line with thickness of 5 px</a:t>
            </a:r>
          </a:p>
          <a:p>
            <a:r>
              <a:rPr lang="en-US" altLang="zh-CN" dirty="0"/>
              <a:t>cv2.line(</a:t>
            </a:r>
            <a:r>
              <a:rPr lang="en-US" altLang="zh-CN" dirty="0" err="1"/>
              <a:t>img</a:t>
            </a:r>
            <a:r>
              <a:rPr lang="en-US" altLang="zh-CN" dirty="0"/>
              <a:t>,(0,0),(511,511),(255,0,0),5)</a:t>
            </a:r>
          </a:p>
          <a:p>
            <a:r>
              <a:rPr lang="en-US" altLang="zh-CN" dirty="0"/>
              <a:t>cv2.rectangle(</a:t>
            </a:r>
            <a:r>
              <a:rPr lang="en-US" altLang="zh-CN" dirty="0" err="1"/>
              <a:t>img</a:t>
            </a:r>
            <a:r>
              <a:rPr lang="en-US" altLang="zh-CN" dirty="0"/>
              <a:t>,(384,0),(510,128),(0,255,0),3)</a:t>
            </a:r>
          </a:p>
          <a:p>
            <a:r>
              <a:rPr lang="en-US" altLang="zh-CN" dirty="0"/>
              <a:t>cv2.ellipse(</a:t>
            </a:r>
            <a:r>
              <a:rPr lang="en-US" altLang="zh-CN" dirty="0" err="1"/>
              <a:t>img</a:t>
            </a:r>
            <a:r>
              <a:rPr lang="en-US" altLang="zh-CN" dirty="0"/>
              <a:t>,(256,256),(100,50),0,0,180,255,-1)</a:t>
            </a:r>
          </a:p>
          <a:p>
            <a:r>
              <a:rPr lang="en-US" altLang="zh-CN" dirty="0"/>
              <a:t>pts = </a:t>
            </a:r>
            <a:r>
              <a:rPr lang="en-US" altLang="zh-CN" dirty="0" err="1"/>
              <a:t>np.array</a:t>
            </a:r>
            <a:r>
              <a:rPr lang="en-US" altLang="zh-CN" dirty="0"/>
              <a:t>([[10,5],[20,30],[70,20],[50,10]], np.int32)</a:t>
            </a:r>
          </a:p>
          <a:p>
            <a:r>
              <a:rPr lang="en-US" altLang="zh-CN" dirty="0"/>
              <a:t>pts = </a:t>
            </a:r>
            <a:r>
              <a:rPr lang="en-US" altLang="zh-CN" dirty="0" err="1"/>
              <a:t>pts.reshape</a:t>
            </a:r>
            <a:r>
              <a:rPr lang="en-US" altLang="zh-CN" dirty="0"/>
              <a:t>((-1,1,2))</a:t>
            </a:r>
          </a:p>
          <a:p>
            <a:r>
              <a:rPr lang="en-US" altLang="zh-CN" dirty="0"/>
              <a:t>cv2.polylines(</a:t>
            </a:r>
            <a:r>
              <a:rPr lang="en-US" altLang="zh-CN" dirty="0" err="1"/>
              <a:t>img</a:t>
            </a:r>
            <a:r>
              <a:rPr lang="en-US" altLang="zh-CN" dirty="0"/>
              <a:t>,[pts],True,(0,255,255))</a:t>
            </a:r>
          </a:p>
          <a:p>
            <a:r>
              <a:rPr lang="en-US" altLang="zh-CN" dirty="0"/>
              <a:t>font = cv2.FONT_HERSHEY_SIMPLEX</a:t>
            </a:r>
          </a:p>
          <a:p>
            <a:r>
              <a:rPr lang="en-US" altLang="zh-CN" dirty="0"/>
              <a:t>cv2.putText(</a:t>
            </a:r>
            <a:r>
              <a:rPr lang="en-US" altLang="zh-CN" dirty="0" err="1"/>
              <a:t>img</a:t>
            </a:r>
            <a:r>
              <a:rPr lang="en-US" altLang="zh-CN" dirty="0"/>
              <a:t>,'OpenCV',(10,500), font, 4,(255,255,255),2,cv2.LINE_AA)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5CFF61-37E9-4742-8018-74690EFB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463" y="2438400"/>
            <a:ext cx="3168800" cy="31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4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2492CF-9B02-41B6-8BE9-EAED56D18768}"/>
              </a:ext>
            </a:extLst>
          </p:cNvPr>
          <p:cNvSpPr txBox="1"/>
          <p:nvPr/>
        </p:nvSpPr>
        <p:spPr>
          <a:xfrm>
            <a:off x="4050632" y="2705725"/>
            <a:ext cx="5839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楷体" panose="02010609060101010101" pitchFamily="49" charset="-122"/>
                <a:ea typeface="楷体" panose="02010609060101010101" pitchFamily="49" charset="-122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349176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8" y="725459"/>
            <a:ext cx="2843462" cy="814583"/>
          </a:xfrm>
        </p:spPr>
        <p:txBody>
          <a:bodyPr/>
          <a:lstStyle/>
          <a:p>
            <a:r>
              <a:rPr lang="en-US" altLang="zh-CN" dirty="0"/>
              <a:t>OpenCV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D8DEF-8BBF-46F8-ABE1-47DE2D92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是一个基于</a:t>
            </a:r>
            <a:r>
              <a:rPr lang="en-US" altLang="zh-CN" dirty="0"/>
              <a:t>BSD</a:t>
            </a:r>
            <a:r>
              <a:rPr lang="zh-CN" altLang="en-US" dirty="0"/>
              <a:t>许可（开源）发行的跨平台</a:t>
            </a:r>
            <a:r>
              <a:rPr lang="zh-CN" altLang="en-US" b="1" dirty="0"/>
              <a:t>计算机视觉库</a:t>
            </a:r>
            <a:r>
              <a:rPr lang="zh-CN" altLang="en-US" dirty="0"/>
              <a:t>，可以运行在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Android</a:t>
            </a:r>
            <a:r>
              <a:rPr lang="zh-CN" altLang="en-US" dirty="0"/>
              <a:t>和</a:t>
            </a:r>
            <a:r>
              <a:rPr lang="en-US" altLang="zh-CN" dirty="0"/>
              <a:t>Mac OS</a:t>
            </a:r>
            <a:r>
              <a:rPr lang="zh-CN" altLang="en-US" dirty="0"/>
              <a:t>操作系统上。它轻量级而且高效</a:t>
            </a:r>
            <a:r>
              <a:rPr lang="en-US" altLang="zh-CN" dirty="0"/>
              <a:t>——</a:t>
            </a:r>
            <a:r>
              <a:rPr lang="zh-CN" altLang="en-US" dirty="0"/>
              <a:t>由一系列 </a:t>
            </a:r>
            <a:r>
              <a:rPr lang="en-US" altLang="zh-CN" dirty="0"/>
              <a:t>C </a:t>
            </a:r>
            <a:r>
              <a:rPr lang="zh-CN" altLang="en-US" dirty="0"/>
              <a:t>函数和少量 </a:t>
            </a:r>
            <a:r>
              <a:rPr lang="en-US" altLang="zh-CN" dirty="0"/>
              <a:t>C++ </a:t>
            </a:r>
            <a:r>
              <a:rPr lang="zh-CN" altLang="en-US" dirty="0"/>
              <a:t>类构成，同时提供了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Ruby</a:t>
            </a:r>
            <a:r>
              <a:rPr lang="zh-CN" altLang="en-US" dirty="0"/>
              <a:t>、</a:t>
            </a:r>
            <a:r>
              <a:rPr lang="en-US" altLang="zh-CN" dirty="0"/>
              <a:t>MATLAB</a:t>
            </a:r>
            <a:r>
              <a:rPr lang="zh-CN" altLang="en-US" dirty="0"/>
              <a:t>等语言的接口，实现了</a:t>
            </a:r>
            <a:r>
              <a:rPr lang="zh-CN" altLang="en-US" b="1" dirty="0"/>
              <a:t>图像处理</a:t>
            </a:r>
            <a:r>
              <a:rPr lang="zh-CN" altLang="en-US" dirty="0"/>
              <a:t>和</a:t>
            </a:r>
            <a:r>
              <a:rPr lang="zh-CN" altLang="en-US" b="1" dirty="0"/>
              <a:t>计算机视觉</a:t>
            </a:r>
            <a:r>
              <a:rPr lang="zh-CN" altLang="en-US" dirty="0"/>
              <a:t>方面的很多</a:t>
            </a:r>
            <a:r>
              <a:rPr lang="zh-CN" altLang="en-US" b="1" dirty="0"/>
              <a:t>通用算法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5149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8" y="725459"/>
            <a:ext cx="2843462" cy="814583"/>
          </a:xfrm>
        </p:spPr>
        <p:txBody>
          <a:bodyPr/>
          <a:lstStyle/>
          <a:p>
            <a:r>
              <a:rPr lang="en-US" altLang="zh-CN" dirty="0"/>
              <a:t>OpenCV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D8DEF-8BBF-46F8-ABE1-47DE2D92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图像处理：</a:t>
            </a:r>
            <a:r>
              <a:rPr lang="zh-CN" altLang="en-US" dirty="0"/>
              <a:t>图像处理</a:t>
            </a:r>
            <a:r>
              <a:rPr lang="en-US" altLang="zh-CN" dirty="0"/>
              <a:t>(image processing)</a:t>
            </a:r>
            <a:r>
              <a:rPr lang="zh-CN" altLang="en-US" dirty="0"/>
              <a:t>，用计算机对图像进行分析，以达到所需结果的技术。图像变换、图像编码压缩、图像增强和复原、图像分割、图像描述。        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——</a:t>
            </a:r>
            <a:r>
              <a:rPr lang="zh-CN" altLang="en-US" dirty="0"/>
              <a:t>杨子江</a:t>
            </a:r>
            <a:endParaRPr lang="en-US" altLang="zh-CN" b="1" dirty="0"/>
          </a:p>
          <a:p>
            <a:r>
              <a:rPr lang="zh-CN" altLang="en-US" b="1" dirty="0"/>
              <a:t>计算机视觉：</a:t>
            </a:r>
            <a:r>
              <a:rPr lang="zh-CN" altLang="en-US" dirty="0"/>
              <a:t>计算机视觉研究相关的理论和技术，试图建立能够从图像或者多维数据中获取‘信息’的人工智能系统。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——</a:t>
            </a:r>
            <a:r>
              <a:rPr lang="zh-CN" altLang="en-US" dirty="0"/>
              <a:t>董寅科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23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792856-57AF-4D82-9C77-4628561A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基本操作：读写、颜色空间转换、缩放等</a:t>
            </a:r>
            <a:endParaRPr lang="en-US" altLang="zh-CN" dirty="0"/>
          </a:p>
          <a:p>
            <a:r>
              <a:rPr lang="zh-CN" altLang="en-US" dirty="0"/>
              <a:t>滤波、阈值化、形态学变换和描述、边缘检测等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霍夫变换、</a:t>
            </a:r>
            <a:r>
              <a:rPr lang="en-US" altLang="zh-CN" dirty="0"/>
              <a:t>Harris </a:t>
            </a:r>
            <a:r>
              <a:rPr lang="zh-CN" altLang="en-US" dirty="0"/>
              <a:t>角点、</a:t>
            </a:r>
            <a:r>
              <a:rPr lang="en-US" altLang="zh-CN" dirty="0"/>
              <a:t>SIFT</a:t>
            </a:r>
            <a:r>
              <a:rPr lang="zh-CN" altLang="en-US" dirty="0"/>
              <a:t>、</a:t>
            </a:r>
            <a:r>
              <a:rPr lang="en-US" altLang="zh-CN" dirty="0"/>
              <a:t>SURF</a:t>
            </a:r>
            <a:r>
              <a:rPr lang="zh-CN" altLang="en-US" dirty="0"/>
              <a:t>、</a:t>
            </a:r>
            <a:r>
              <a:rPr lang="en-US" altLang="zh-CN" dirty="0"/>
              <a:t>ORB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https://docs.opencv.org/3.0-beta/doc/py_tutorials/py_tutorials.html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63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792856-57AF-4D82-9C77-4628561A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cv2.imread(filename, int 	flags =IMREAD_COLOR)</a:t>
            </a:r>
          </a:p>
          <a:p>
            <a:pPr marL="0" indent="0">
              <a:buNone/>
            </a:pPr>
            <a:r>
              <a:rPr lang="en-US" altLang="zh-CN" dirty="0"/>
              <a:t>cv2.IMREAD_COLOR : RGB</a:t>
            </a:r>
            <a:r>
              <a:rPr lang="zh-CN" altLang="en-US" dirty="0"/>
              <a:t>图像                           </a:t>
            </a:r>
            <a:r>
              <a:rPr lang="en-US" altLang="zh-CN" dirty="0"/>
              <a:t>index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</a:p>
          <a:p>
            <a:pPr marL="0" indent="0">
              <a:buNone/>
            </a:pPr>
            <a:r>
              <a:rPr lang="en-US" altLang="zh-CN" dirty="0"/>
              <a:t>cv2.IMREAD_GRAYSCALE : </a:t>
            </a:r>
            <a:r>
              <a:rPr lang="zh-CN" altLang="en-US" dirty="0"/>
              <a:t>灰度图                      </a:t>
            </a:r>
            <a:r>
              <a:rPr lang="en-US" altLang="zh-CN" dirty="0"/>
              <a:t>index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</a:p>
          <a:p>
            <a:pPr marL="0" indent="0">
              <a:buNone/>
            </a:pPr>
            <a:r>
              <a:rPr lang="en-US" altLang="zh-CN" dirty="0"/>
              <a:t>cv2.IMREAD_UNCHANGED :</a:t>
            </a:r>
            <a:r>
              <a:rPr lang="zh-CN" altLang="en-US" dirty="0"/>
              <a:t>包含</a:t>
            </a:r>
            <a:r>
              <a:rPr lang="en-US" altLang="zh-CN" dirty="0"/>
              <a:t>α</a:t>
            </a:r>
            <a:r>
              <a:rPr lang="zh-CN" altLang="en-US" dirty="0"/>
              <a:t>通道                </a:t>
            </a:r>
            <a:r>
              <a:rPr lang="en-US" altLang="zh-CN" dirty="0"/>
              <a:t>index</a:t>
            </a:r>
            <a:r>
              <a:rPr lang="zh-CN" altLang="en-US" dirty="0"/>
              <a:t>：</a:t>
            </a:r>
            <a:r>
              <a:rPr lang="en-US" altLang="zh-CN" dirty="0"/>
              <a:t>-1</a:t>
            </a:r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一、 读写、显示</a:t>
            </a:r>
          </a:p>
        </p:txBody>
      </p:sp>
    </p:spTree>
    <p:extLst>
      <p:ext uri="{BB962C8B-B14F-4D97-AF65-F5344CB8AC3E}">
        <p14:creationId xmlns:p14="http://schemas.microsoft.com/office/powerpoint/2010/main" val="423814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792856-57AF-4D82-9C77-4628561A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cv2.imshow(</a:t>
            </a:r>
            <a:r>
              <a:rPr lang="en-US" altLang="zh-CN" dirty="0" err="1"/>
              <a:t>winname</a:t>
            </a:r>
            <a:r>
              <a:rPr lang="en-US" altLang="zh-CN" dirty="0"/>
              <a:t>, mat </a:t>
            </a:r>
            <a:r>
              <a:rPr lang="en-US" altLang="zh-CN" b="1" dirty="0"/>
              <a:t>)</a:t>
            </a:r>
          </a:p>
          <a:p>
            <a:endParaRPr lang="en-US" altLang="zh-CN" b="1" dirty="0"/>
          </a:p>
          <a:p>
            <a:r>
              <a:rPr lang="zh-CN" altLang="en-US" dirty="0"/>
              <a:t>如果没有名为</a:t>
            </a:r>
            <a:r>
              <a:rPr lang="en-US" altLang="zh-CN" dirty="0" err="1"/>
              <a:t>winname</a:t>
            </a:r>
            <a:r>
              <a:rPr lang="zh-CN" altLang="en-US" dirty="0"/>
              <a:t>的窗口，则会创建一个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Eg</a:t>
            </a:r>
            <a:r>
              <a:rPr lang="zh-CN" altLang="en-US" dirty="0"/>
              <a:t>：</a:t>
            </a:r>
            <a:r>
              <a:rPr lang="en-US" altLang="zh-CN" dirty="0"/>
              <a:t>cv2.imshow('image',</a:t>
            </a:r>
            <a:r>
              <a:rPr lang="en-US" altLang="zh-CN" dirty="0" err="1"/>
              <a:t>img</a:t>
            </a:r>
            <a:r>
              <a:rPr lang="en-US" altLang="zh-CN" dirty="0"/>
              <a:t>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一、 读写、显示</a:t>
            </a:r>
          </a:p>
        </p:txBody>
      </p:sp>
    </p:spTree>
    <p:extLst>
      <p:ext uri="{BB962C8B-B14F-4D97-AF65-F5344CB8AC3E}">
        <p14:creationId xmlns:p14="http://schemas.microsoft.com/office/powerpoint/2010/main" val="56829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792856-57AF-4D82-9C77-4628561A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cv2.waitKey(delay = 0)</a:t>
            </a:r>
          </a:p>
          <a:p>
            <a:r>
              <a:rPr lang="zh-CN" altLang="en-US" dirty="0"/>
              <a:t>等待键入时间，默认为</a:t>
            </a:r>
            <a:r>
              <a:rPr lang="en-US" altLang="zh-CN" dirty="0"/>
              <a:t>0</a:t>
            </a:r>
            <a:r>
              <a:rPr lang="zh-CN" altLang="en-US" dirty="0"/>
              <a:t>，即为无限长的时间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cv2.destroyAllWindows()</a:t>
            </a:r>
          </a:p>
          <a:p>
            <a:r>
              <a:rPr lang="en-US" altLang="zh-CN" b="1" dirty="0"/>
              <a:t>cv2.destroyWindow(</a:t>
            </a:r>
            <a:r>
              <a:rPr lang="en-US" altLang="zh-CN" dirty="0" err="1"/>
              <a:t>winname</a:t>
            </a:r>
            <a:r>
              <a:rPr lang="en-US" altLang="zh-CN" b="1" dirty="0"/>
              <a:t>)</a:t>
            </a:r>
          </a:p>
          <a:p>
            <a:r>
              <a:rPr lang="zh-CN" altLang="en-US" dirty="0"/>
              <a:t>关闭创建的窗口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一、 读写、显示</a:t>
            </a:r>
          </a:p>
        </p:txBody>
      </p:sp>
    </p:spTree>
    <p:extLst>
      <p:ext uri="{BB962C8B-B14F-4D97-AF65-F5344CB8AC3E}">
        <p14:creationId xmlns:p14="http://schemas.microsoft.com/office/powerpoint/2010/main" val="48903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792856-57AF-4D82-9C77-4628561A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cv2.namedWindow(</a:t>
            </a:r>
            <a:r>
              <a:rPr lang="en-US" altLang="zh-CN" dirty="0" err="1"/>
              <a:t>winname</a:t>
            </a:r>
            <a:r>
              <a:rPr lang="zh-CN" altLang="en-US" dirty="0"/>
              <a:t>， </a:t>
            </a:r>
            <a:r>
              <a:rPr lang="en-US" altLang="zh-CN" dirty="0"/>
              <a:t>	int 	flags = WINDOW_AUTOSIZE </a:t>
            </a:r>
            <a:r>
              <a:rPr lang="en-US" altLang="zh-CN" b="1" dirty="0"/>
              <a:t>)</a:t>
            </a:r>
          </a:p>
          <a:p>
            <a:endParaRPr lang="en-US" altLang="zh-CN" b="1" dirty="0"/>
          </a:p>
          <a:p>
            <a:r>
              <a:rPr lang="en-US" altLang="zh-CN" dirty="0"/>
              <a:t>WINDOW_NORMAL</a:t>
            </a:r>
            <a:r>
              <a:rPr lang="zh-CN" altLang="en-US" dirty="0"/>
              <a:t>：可以设定窗口大小</a:t>
            </a:r>
            <a:endParaRPr lang="en-US" altLang="zh-CN" dirty="0"/>
          </a:p>
          <a:p>
            <a:r>
              <a:rPr lang="en-US" altLang="zh-CN" dirty="0"/>
              <a:t>WINDOW_AUTOSIZE</a:t>
            </a:r>
            <a:r>
              <a:rPr lang="zh-CN" altLang="en-US" dirty="0"/>
              <a:t>：自适应图片大小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一、 读写、显示</a:t>
            </a:r>
          </a:p>
        </p:txBody>
      </p:sp>
    </p:spTree>
    <p:extLst>
      <p:ext uri="{BB962C8B-B14F-4D97-AF65-F5344CB8AC3E}">
        <p14:creationId xmlns:p14="http://schemas.microsoft.com/office/powerpoint/2010/main" val="274303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2A30C-DC31-4000-B882-8A9D4E11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725459"/>
            <a:ext cx="5073315" cy="814583"/>
          </a:xfrm>
        </p:spPr>
        <p:txBody>
          <a:bodyPr>
            <a:normAutofit/>
          </a:bodyPr>
          <a:lstStyle/>
          <a:p>
            <a:r>
              <a:rPr lang="en-US" altLang="zh-CN" dirty="0"/>
              <a:t>OpenCV </a:t>
            </a:r>
            <a:r>
              <a:rPr lang="zh-CN" altLang="en-US" dirty="0"/>
              <a:t>图像处理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792856-57AF-4D82-9C77-4628561A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b="1" dirty="0"/>
              <a:t>cv2.imwrite(</a:t>
            </a:r>
            <a:r>
              <a:rPr lang="en-US" altLang="zh-CN" dirty="0"/>
              <a:t>filename</a:t>
            </a:r>
            <a:r>
              <a:rPr lang="zh-CN" altLang="en-US" dirty="0"/>
              <a:t>，</a:t>
            </a:r>
            <a:r>
              <a:rPr lang="en-US" altLang="zh-CN" dirty="0" err="1"/>
              <a:t>img</a:t>
            </a:r>
            <a:r>
              <a:rPr lang="en-US" altLang="zh-CN" b="1" dirty="0"/>
              <a:t>)</a:t>
            </a:r>
          </a:p>
          <a:p>
            <a:endParaRPr lang="en-US" altLang="zh-CN" b="1" dirty="0"/>
          </a:p>
          <a:p>
            <a:r>
              <a:rPr lang="en-US" altLang="zh-CN" dirty="0"/>
              <a:t>import cv2</a:t>
            </a:r>
          </a:p>
          <a:p>
            <a:endParaRPr lang="en-US" altLang="zh-CN" dirty="0"/>
          </a:p>
          <a:p>
            <a:r>
              <a:rPr lang="en-US" altLang="zh-CN" dirty="0" err="1"/>
              <a:t>img</a:t>
            </a:r>
            <a:r>
              <a:rPr lang="en-US" altLang="zh-CN" dirty="0"/>
              <a:t> = cv2.imread('messi5.jpg',0)</a:t>
            </a:r>
          </a:p>
          <a:p>
            <a:r>
              <a:rPr lang="en-US" altLang="zh-CN" dirty="0"/>
              <a:t>cv2.imshow('image',</a:t>
            </a:r>
            <a:r>
              <a:rPr lang="en-US" altLang="zh-CN" dirty="0" err="1"/>
              <a:t>img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k = cv2.waitKey(0)</a:t>
            </a:r>
          </a:p>
          <a:p>
            <a:r>
              <a:rPr lang="en-US" altLang="zh-CN" dirty="0"/>
              <a:t>if k == 27:         # wait for ESC key to exit</a:t>
            </a:r>
          </a:p>
          <a:p>
            <a:r>
              <a:rPr lang="en-US" altLang="zh-CN" dirty="0"/>
              <a:t>    cv2.destroyAllWindows()</a:t>
            </a:r>
          </a:p>
          <a:p>
            <a:r>
              <a:rPr lang="en-US" altLang="zh-CN" dirty="0" err="1"/>
              <a:t>elif</a:t>
            </a:r>
            <a:r>
              <a:rPr lang="en-US" altLang="zh-CN" dirty="0"/>
              <a:t> k == </a:t>
            </a:r>
            <a:r>
              <a:rPr lang="en-US" altLang="zh-CN" dirty="0" err="1"/>
              <a:t>ord</a:t>
            </a:r>
            <a:r>
              <a:rPr lang="en-US" altLang="zh-CN" dirty="0"/>
              <a:t>('s’):  # wait for 's' key to save and exit</a:t>
            </a:r>
          </a:p>
          <a:p>
            <a:r>
              <a:rPr lang="en-US" altLang="zh-CN" dirty="0"/>
              <a:t>    cv2.imwrite('messigray.</a:t>
            </a:r>
            <a:r>
              <a:rPr lang="en-US" altLang="zh-CN" dirty="0" err="1"/>
              <a:t>png</a:t>
            </a:r>
            <a:r>
              <a:rPr lang="en-US" altLang="zh-CN" dirty="0"/>
              <a:t>',</a:t>
            </a:r>
            <a:r>
              <a:rPr lang="en-US" altLang="zh-CN" dirty="0" err="1"/>
              <a:t>img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cv2.destroyAllWindows()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822E2-411C-4646-B2CE-DA1D003ECE62}"/>
              </a:ext>
            </a:extLst>
          </p:cNvPr>
          <p:cNvSpPr txBox="1"/>
          <p:nvPr/>
        </p:nvSpPr>
        <p:spPr>
          <a:xfrm>
            <a:off x="1295401" y="1676400"/>
            <a:ext cx="405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一、 读写、显示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39E062-59A7-40D5-83BC-D453C641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293" y="628650"/>
            <a:ext cx="4095551" cy="26781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AE9A3E-41AD-4147-8FAE-823D9F34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293" y="3264152"/>
            <a:ext cx="4114346" cy="26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9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91</TotalTime>
  <Words>907</Words>
  <Application>Microsoft Office PowerPoint</Application>
  <PresentationFormat>宽屏</PresentationFormat>
  <Paragraphs>119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方正舒体</vt:lpstr>
      <vt:lpstr>楷体</vt:lpstr>
      <vt:lpstr>Arial</vt:lpstr>
      <vt:lpstr>Garamond</vt:lpstr>
      <vt:lpstr>环保</vt:lpstr>
      <vt:lpstr>OpenCV</vt:lpstr>
      <vt:lpstr>OpenCV</vt:lpstr>
      <vt:lpstr>OpenCV</vt:lpstr>
      <vt:lpstr>OpenCV 图像处理</vt:lpstr>
      <vt:lpstr>OpenCV 图像处理</vt:lpstr>
      <vt:lpstr>OpenCV 图像处理</vt:lpstr>
      <vt:lpstr>OpenCV 图像处理</vt:lpstr>
      <vt:lpstr>OpenCV 图像处理</vt:lpstr>
      <vt:lpstr>OpenCV 图像处理</vt:lpstr>
      <vt:lpstr>OpenCV 图像处理</vt:lpstr>
      <vt:lpstr>OpenCV 图像处理</vt:lpstr>
      <vt:lpstr>OpenCV 图像处理</vt:lpstr>
      <vt:lpstr>OpenCV 图像处理</vt:lpstr>
      <vt:lpstr>OpenCV 图像处理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</dc:title>
  <dc:creator>Koolo Yang</dc:creator>
  <cp:lastModifiedBy>Koolo Yang</cp:lastModifiedBy>
  <cp:revision>11</cp:revision>
  <dcterms:created xsi:type="dcterms:W3CDTF">2018-11-17T04:36:28Z</dcterms:created>
  <dcterms:modified xsi:type="dcterms:W3CDTF">2018-11-17T06:08:05Z</dcterms:modified>
</cp:coreProperties>
</file>